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53"/>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2728" r:id="rId47"/>
    <p:sldId id="2729" r:id="rId48"/>
    <p:sldId id="2797" r:id="rId49"/>
    <p:sldId id="2798" r:id="rId50"/>
    <p:sldId id="2730" r:id="rId51"/>
    <p:sldId id="287" r:id="rId52"/>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1B44A7"/>
    <a:srgbClr val="FF5BD0"/>
    <a:srgbClr val="9D381C"/>
    <a:srgbClr val="B4FFB2"/>
    <a:srgbClr val="00813C"/>
    <a:srgbClr val="EC5798"/>
    <a:srgbClr val="D7FBC8"/>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03" autoAdjust="0"/>
    <p:restoredTop sz="87745" autoAdjust="0"/>
  </p:normalViewPr>
  <p:slideViewPr>
    <p:cSldViewPr snapToGrid="0">
      <p:cViewPr varScale="1">
        <p:scale>
          <a:sx n="75" d="100"/>
          <a:sy n="75" d="100"/>
        </p:scale>
        <p:origin x="168" y="43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9/5/19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50</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9/5/19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3.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690821"/>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0" idx="0"/>
            <a:endCxn id="44" idx="3"/>
          </p:cNvCxnSpPr>
          <p:nvPr/>
        </p:nvCxnSpPr>
        <p:spPr>
          <a:xfrm rot="16200000" flipV="1">
            <a:off x="3341311" y="1243830"/>
            <a:ext cx="1204298" cy="312353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45</a:t>
            </a:fld>
            <a:endParaRPr lang="en-US"/>
          </a:p>
        </p:txBody>
      </p:sp>
    </p:spTree>
    <p:extLst>
      <p:ext uri="{BB962C8B-B14F-4D97-AF65-F5344CB8AC3E}">
        <p14:creationId xmlns:p14="http://schemas.microsoft.com/office/powerpoint/2010/main" val="4235636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47</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p:txBody>
          <a:bodyPr/>
          <a:lstStyle/>
          <a:p>
            <a:fld id="{C565C23E-6D76-459C-BC14-A9049E4EE889}" type="slidenum">
              <a:rPr lang="en-US" smtClean="0"/>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689113" y="450573"/>
            <a:ext cx="8163057" cy="573621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A8647C-0F18-F344-8609-AC56CC1154DB}"/>
              </a:ext>
            </a:extLst>
          </p:cNvPr>
          <p:cNvSpPr txBox="1"/>
          <p:nvPr/>
        </p:nvSpPr>
        <p:spPr>
          <a:xfrm>
            <a:off x="4379843" y="450574"/>
            <a:ext cx="3061416" cy="369332"/>
          </a:xfrm>
          <a:prstGeom prst="rect">
            <a:avLst/>
          </a:prstGeom>
          <a:noFill/>
        </p:spPr>
        <p:txBody>
          <a:bodyPr wrap="none" rtlCol="0">
            <a:spAutoFit/>
          </a:bodyPr>
          <a:lstStyle/>
          <a:p>
            <a:r>
              <a:rPr lang="en-US" dirty="0"/>
              <a:t>Kc-container-shipment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575880" y="1384022"/>
            <a:ext cx="2803963" cy="3226889"/>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6EDF67-19AC-2E42-BA18-DDE123D40BC7}"/>
              </a:ext>
            </a:extLst>
          </p:cNvPr>
          <p:cNvSpPr txBox="1"/>
          <p:nvPr/>
        </p:nvSpPr>
        <p:spPr>
          <a:xfrm>
            <a:off x="2245845" y="1772810"/>
            <a:ext cx="1512658" cy="369332"/>
          </a:xfrm>
          <a:prstGeom prst="rect">
            <a:avLst/>
          </a:prstGeom>
          <a:noFill/>
        </p:spPr>
        <p:txBody>
          <a:bodyPr wrap="none" rtlCol="0">
            <a:spAutoFit/>
          </a:bodyPr>
          <a:lstStyle/>
          <a:p>
            <a:r>
              <a:rPr lang="en-US"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4649821" y="1614791"/>
            <a:ext cx="3949522" cy="3540869"/>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D96588-7100-3F4E-8E14-19142BD39C3C}"/>
              </a:ext>
            </a:extLst>
          </p:cNvPr>
          <p:cNvSpPr txBox="1"/>
          <p:nvPr/>
        </p:nvSpPr>
        <p:spPr>
          <a:xfrm>
            <a:off x="5928601" y="1984124"/>
            <a:ext cx="1991764" cy="369332"/>
          </a:xfrm>
          <a:prstGeom prst="rect">
            <a:avLst/>
          </a:prstGeom>
          <a:noFill/>
        </p:spPr>
        <p:txBody>
          <a:bodyPr wrap="none" rtlCol="0">
            <a:spAutoFit/>
          </a:bodyPr>
          <a:lstStyle/>
          <a:p>
            <a:r>
              <a:rPr lang="en-US"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2520661" y="2610720"/>
            <a:ext cx="914400"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6167381" y="2916647"/>
            <a:ext cx="1512657"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Container</a:t>
            </a:r>
          </a:p>
        </p:txBody>
      </p:sp>
    </p:spTree>
    <p:extLst>
      <p:ext uri="{BB962C8B-B14F-4D97-AF65-F5344CB8AC3E}">
        <p14:creationId xmlns:p14="http://schemas.microsoft.com/office/powerpoint/2010/main" val="2979776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197336</TotalTime>
  <Words>2520</Words>
  <Application>Microsoft Macintosh PowerPoint</Application>
  <PresentationFormat>Widescreen</PresentationFormat>
  <Paragraphs>1145</Paragraphs>
  <Slides>50</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Container Management Service</vt:lpstr>
      <vt:lpstr>PowerPoint Presentation</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2670</cp:revision>
  <cp:lastPrinted>2016-03-10T02:30:19Z</cp:lastPrinted>
  <dcterms:created xsi:type="dcterms:W3CDTF">2015-06-25T15:18:43Z</dcterms:created>
  <dcterms:modified xsi:type="dcterms:W3CDTF">2019-09-05T21:26:47Z</dcterms:modified>
</cp:coreProperties>
</file>